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6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19/03/2021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080264" y="450760"/>
            <a:ext cx="9820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Listas Doblemente Ligada Circular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365525" y="1668721"/>
            <a:ext cx="663188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4472C4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Con Registro Cabeza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116689" y="3477296"/>
            <a:ext cx="1468192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584880" y="3477295"/>
            <a:ext cx="2730321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7315201" y="3477295"/>
            <a:ext cx="1468192" cy="87576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5151549" y="4443212"/>
            <a:ext cx="15969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01</a:t>
            </a:r>
          </a:p>
        </p:txBody>
      </p:sp>
      <p:sp>
        <p:nvSpPr>
          <p:cNvPr id="13" name="Flecha curvada hacia abajo 12"/>
          <p:cNvSpPr/>
          <p:nvPr/>
        </p:nvSpPr>
        <p:spPr>
          <a:xfrm>
            <a:off x="3116687" y="2897746"/>
            <a:ext cx="2292441" cy="85000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lecha curvada hacia arriba 13"/>
          <p:cNvSpPr/>
          <p:nvPr/>
        </p:nvSpPr>
        <p:spPr>
          <a:xfrm rot="10433070">
            <a:off x="6505772" y="2862951"/>
            <a:ext cx="2232743" cy="961790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72731" y="5434886"/>
            <a:ext cx="10895527" cy="13234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primer nodo o registro de esta lista se llama registro cabeza. El campo de la información del registro cabeza no se utiliza.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registro cabeza se utiliza para facilitar las operaciones de recorrer la lista, insertar un registro, borrar un registro , entre otras.</a:t>
            </a:r>
            <a:endParaRPr kumimoji="0" lang="es-CO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445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Insertar e insertar</a:t>
            </a: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150" y="824152"/>
            <a:ext cx="4347143" cy="2588748"/>
          </a:xfrm>
          <a:prstGeom prst="rect">
            <a:avLst/>
          </a:prstGeom>
        </p:spPr>
      </p:pic>
      <p:sp>
        <p:nvSpPr>
          <p:cNvPr id="24" name="CuadroTexto 23"/>
          <p:cNvSpPr txBox="1"/>
          <p:nvPr/>
        </p:nvSpPr>
        <p:spPr>
          <a:xfrm>
            <a:off x="527746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11244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4742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7782406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277463" y="2022847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29" name="CuadroTexto 28"/>
          <p:cNvSpPr txBox="1"/>
          <p:nvPr/>
        </p:nvSpPr>
        <p:spPr>
          <a:xfrm>
            <a:off x="6157519" y="2022846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037577" y="2022846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31" name="CuadroTexto 30"/>
          <p:cNvSpPr txBox="1"/>
          <p:nvPr/>
        </p:nvSpPr>
        <p:spPr>
          <a:xfrm>
            <a:off x="7827481" y="2022846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32" name="CuadroTexto 31"/>
          <p:cNvSpPr txBox="1"/>
          <p:nvPr/>
        </p:nvSpPr>
        <p:spPr>
          <a:xfrm>
            <a:off x="239150" y="361152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Insertar 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5277463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6112444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47425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7782406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5277463" y="4764251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0" name="CuadroTexto 39"/>
          <p:cNvSpPr txBox="1"/>
          <p:nvPr/>
        </p:nvSpPr>
        <p:spPr>
          <a:xfrm>
            <a:off x="6157519" y="4764250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1" name="CuadroTexto 40"/>
          <p:cNvSpPr txBox="1"/>
          <p:nvPr/>
        </p:nvSpPr>
        <p:spPr>
          <a:xfrm>
            <a:off x="7037577" y="4764250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2" name="CuadroTexto 41"/>
          <p:cNvSpPr txBox="1"/>
          <p:nvPr/>
        </p:nvSpPr>
        <p:spPr>
          <a:xfrm>
            <a:off x="7827481" y="4764250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pic>
        <p:nvPicPr>
          <p:cNvPr id="43" name="Imagen 4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60043" y="79278"/>
            <a:ext cx="5669579" cy="137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CuadroTexto 44"/>
          <p:cNvSpPr txBox="1"/>
          <p:nvPr/>
        </p:nvSpPr>
        <p:spPr>
          <a:xfrm>
            <a:off x="8617385" y="2581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6" name="CuadroTexto 45"/>
          <p:cNvSpPr txBox="1"/>
          <p:nvPr/>
        </p:nvSpPr>
        <p:spPr>
          <a:xfrm>
            <a:off x="8900720" y="2581654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/>
          <p:cNvSpPr txBox="1"/>
          <p:nvPr/>
        </p:nvSpPr>
        <p:spPr>
          <a:xfrm>
            <a:off x="9407084" y="2581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/>
          <p:cNvSpPr txBox="1"/>
          <p:nvPr/>
        </p:nvSpPr>
        <p:spPr>
          <a:xfrm>
            <a:off x="10989201" y="2555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0" name="CuadroTexto 49"/>
          <p:cNvSpPr txBox="1"/>
          <p:nvPr/>
        </p:nvSpPr>
        <p:spPr>
          <a:xfrm>
            <a:off x="11272536" y="2555573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1" name="CuadroTexto 50"/>
          <p:cNvSpPr txBox="1"/>
          <p:nvPr/>
        </p:nvSpPr>
        <p:spPr>
          <a:xfrm>
            <a:off x="11778900" y="2555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842416" y="3242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3" name="CuadroTexto 52"/>
          <p:cNvSpPr txBox="1"/>
          <p:nvPr/>
        </p:nvSpPr>
        <p:spPr>
          <a:xfrm>
            <a:off x="10125751" y="324219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4" name="CuadroTexto 53"/>
          <p:cNvSpPr txBox="1"/>
          <p:nvPr/>
        </p:nvSpPr>
        <p:spPr>
          <a:xfrm>
            <a:off x="10632115" y="3242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5" name="CuadroTexto 54"/>
          <p:cNvSpPr txBox="1"/>
          <p:nvPr/>
        </p:nvSpPr>
        <p:spPr>
          <a:xfrm>
            <a:off x="5722769" y="3826964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18" y="4165518"/>
            <a:ext cx="2667842" cy="2504807"/>
          </a:xfrm>
          <a:prstGeom prst="rect">
            <a:avLst/>
          </a:prstGeom>
        </p:spPr>
      </p:pic>
      <p:sp>
        <p:nvSpPr>
          <p:cNvPr id="44" name="CuadroTexto 43"/>
          <p:cNvSpPr txBox="1"/>
          <p:nvPr/>
        </p:nvSpPr>
        <p:spPr>
          <a:xfrm>
            <a:off x="8731148" y="534846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8" name="CuadroTexto 47"/>
          <p:cNvSpPr txBox="1"/>
          <p:nvPr/>
        </p:nvSpPr>
        <p:spPr>
          <a:xfrm>
            <a:off x="9014483" y="5348464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6" name="CuadroTexto 55"/>
          <p:cNvSpPr txBox="1"/>
          <p:nvPr/>
        </p:nvSpPr>
        <p:spPr>
          <a:xfrm>
            <a:off x="9520847" y="534846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7" name="CuadroTexto 56"/>
          <p:cNvSpPr txBox="1"/>
          <p:nvPr/>
        </p:nvSpPr>
        <p:spPr>
          <a:xfrm>
            <a:off x="11102964" y="532238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8" name="CuadroTexto 57"/>
          <p:cNvSpPr txBox="1"/>
          <p:nvPr/>
        </p:nvSpPr>
        <p:spPr>
          <a:xfrm>
            <a:off x="11386299" y="5322383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9" name="CuadroTexto 58"/>
          <p:cNvSpPr txBox="1"/>
          <p:nvPr/>
        </p:nvSpPr>
        <p:spPr>
          <a:xfrm>
            <a:off x="11892663" y="532238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60" name="CuadroTexto 59"/>
          <p:cNvSpPr txBox="1"/>
          <p:nvPr/>
        </p:nvSpPr>
        <p:spPr>
          <a:xfrm>
            <a:off x="9956179" y="600900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61" name="CuadroTexto 60"/>
          <p:cNvSpPr txBox="1"/>
          <p:nvPr/>
        </p:nvSpPr>
        <p:spPr>
          <a:xfrm>
            <a:off x="10239514" y="600900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62" name="CuadroTexto 61"/>
          <p:cNvSpPr txBox="1"/>
          <p:nvPr/>
        </p:nvSpPr>
        <p:spPr>
          <a:xfrm>
            <a:off x="10745878" y="600900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239150" y="182880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Buscar donde Borrar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5277463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6112444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47425" y="1454893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28" name="CuadroTexto 27"/>
          <p:cNvSpPr txBox="1"/>
          <p:nvPr/>
        </p:nvSpPr>
        <p:spPr>
          <a:xfrm>
            <a:off x="5277463" y="2022847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29" name="CuadroTexto 28"/>
          <p:cNvSpPr txBox="1"/>
          <p:nvPr/>
        </p:nvSpPr>
        <p:spPr>
          <a:xfrm>
            <a:off x="6157519" y="2022846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30" name="CuadroTexto 29"/>
          <p:cNvSpPr txBox="1"/>
          <p:nvPr/>
        </p:nvSpPr>
        <p:spPr>
          <a:xfrm>
            <a:off x="7037577" y="2022846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32" name="CuadroTexto 31"/>
          <p:cNvSpPr txBox="1"/>
          <p:nvPr/>
        </p:nvSpPr>
        <p:spPr>
          <a:xfrm>
            <a:off x="239150" y="3611522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Borrar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5277463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6112444" y="419629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47424" y="4196297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Escriba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5264584" y="4686977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0" name="CuadroTexto 39"/>
          <p:cNvSpPr txBox="1"/>
          <p:nvPr/>
        </p:nvSpPr>
        <p:spPr>
          <a:xfrm>
            <a:off x="6144640" y="4686976"/>
            <a:ext cx="642161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1" name="CuadroTexto 40"/>
          <p:cNvSpPr txBox="1"/>
          <p:nvPr/>
        </p:nvSpPr>
        <p:spPr>
          <a:xfrm>
            <a:off x="7024697" y="4686976"/>
            <a:ext cx="4360226" cy="1790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5" name="CuadroTexto 44"/>
          <p:cNvSpPr txBox="1"/>
          <p:nvPr/>
        </p:nvSpPr>
        <p:spPr>
          <a:xfrm>
            <a:off x="8617385" y="2581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6" name="CuadroTexto 45"/>
          <p:cNvSpPr txBox="1"/>
          <p:nvPr/>
        </p:nvSpPr>
        <p:spPr>
          <a:xfrm>
            <a:off x="8900720" y="2581654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7" name="CuadroTexto 46"/>
          <p:cNvSpPr txBox="1"/>
          <p:nvPr/>
        </p:nvSpPr>
        <p:spPr>
          <a:xfrm>
            <a:off x="9407084" y="2581654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49" name="CuadroTexto 48"/>
          <p:cNvSpPr txBox="1"/>
          <p:nvPr/>
        </p:nvSpPr>
        <p:spPr>
          <a:xfrm>
            <a:off x="10989201" y="2555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0" name="CuadroTexto 49"/>
          <p:cNvSpPr txBox="1"/>
          <p:nvPr/>
        </p:nvSpPr>
        <p:spPr>
          <a:xfrm>
            <a:off x="11272536" y="2555573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1" name="CuadroTexto 50"/>
          <p:cNvSpPr txBox="1"/>
          <p:nvPr/>
        </p:nvSpPr>
        <p:spPr>
          <a:xfrm>
            <a:off x="11778900" y="2555573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2" name="CuadroTexto 51"/>
          <p:cNvSpPr txBox="1"/>
          <p:nvPr/>
        </p:nvSpPr>
        <p:spPr>
          <a:xfrm>
            <a:off x="9842416" y="3242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3" name="CuadroTexto 52"/>
          <p:cNvSpPr txBox="1"/>
          <p:nvPr/>
        </p:nvSpPr>
        <p:spPr>
          <a:xfrm>
            <a:off x="10125751" y="3242190"/>
            <a:ext cx="506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54" name="CuadroTexto 53"/>
          <p:cNvSpPr txBox="1"/>
          <p:nvPr/>
        </p:nvSpPr>
        <p:spPr>
          <a:xfrm>
            <a:off x="10632115" y="3242190"/>
            <a:ext cx="2833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406" y="823861"/>
            <a:ext cx="4982606" cy="239796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" y="4248829"/>
            <a:ext cx="3527428" cy="2435306"/>
          </a:xfrm>
          <a:prstGeom prst="rect">
            <a:avLst/>
          </a:prstGeom>
        </p:spPr>
      </p:pic>
      <p:pic>
        <p:nvPicPr>
          <p:cNvPr id="44" name="Imagen 4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61" y="52834"/>
            <a:ext cx="6270698" cy="1402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CuadroTexto 47"/>
          <p:cNvSpPr txBox="1"/>
          <p:nvPr/>
        </p:nvSpPr>
        <p:spPr>
          <a:xfrm>
            <a:off x="5067729" y="3826963"/>
            <a:ext cx="21538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600" b="1" dirty="0">
                <a:solidFill>
                  <a:srgbClr val="FF0000"/>
                </a:solidFill>
              </a:rPr>
              <a:t>Prueba de Escritorio</a:t>
            </a:r>
          </a:p>
        </p:txBody>
      </p: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90</Words>
  <Application>Microsoft Office PowerPoint</Application>
  <PresentationFormat>Panorámica</PresentationFormat>
  <Paragraphs>27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Javier Ospina Moreno</cp:lastModifiedBy>
  <cp:revision>53</cp:revision>
  <dcterms:created xsi:type="dcterms:W3CDTF">2020-03-22T23:16:59Z</dcterms:created>
  <dcterms:modified xsi:type="dcterms:W3CDTF">2021-03-19T19:10:07Z</dcterms:modified>
</cp:coreProperties>
</file>